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7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B945-56D5-4FF9-B882-E0FA04181B49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2FD8-0C09-4A4C-84EA-DCD37056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4171"/>
            <a:ext cx="9144000" cy="6620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104170"/>
            <a:ext cx="4986215" cy="67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3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2597"/>
            <a:ext cx="9144000" cy="6620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3620"/>
            <a:ext cx="9144000" cy="66843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2" y="0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2024-07-25T10:38:38Z</dcterms:created>
  <dcterms:modified xsi:type="dcterms:W3CDTF">2024-07-25T10:41:24Z</dcterms:modified>
</cp:coreProperties>
</file>